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8288000" cy="10287000"/>
  <p:notesSz cx="6858000" cy="9144000"/>
  <p:embeddedFontLst>
    <p:embeddedFont>
      <p:font typeface="Flama Semi-Bold" charset="1" panose="02000000000000000000"/>
      <p:regular r:id="rId7"/>
    </p:embeddedFont>
    <p:embeddedFont>
      <p:font typeface="Flama Light" charset="1" panose="02000000000000000000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2887792"/>
            <a:ext cx="18288000" cy="7399208"/>
          </a:xfrm>
          <a:custGeom>
            <a:avLst/>
            <a:gdLst/>
            <a:ahLst/>
            <a:cxnLst/>
            <a:rect r="r" b="b" t="t" l="l"/>
            <a:pathLst>
              <a:path h="7399208" w="18288000">
                <a:moveTo>
                  <a:pt x="0" y="0"/>
                </a:moveTo>
                <a:lnTo>
                  <a:pt x="18288000" y="0"/>
                </a:lnTo>
                <a:lnTo>
                  <a:pt x="18288000" y="7399208"/>
                </a:lnTo>
                <a:lnTo>
                  <a:pt x="0" y="73992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8338" r="0" b="-3703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5400000">
            <a:off x="7700104" y="-7700104"/>
            <a:ext cx="2887792" cy="18288000"/>
          </a:xfrm>
          <a:custGeom>
            <a:avLst/>
            <a:gdLst/>
            <a:ahLst/>
            <a:cxnLst/>
            <a:rect r="r" b="b" t="t" l="l"/>
            <a:pathLst>
              <a:path h="18288000" w="2887792">
                <a:moveTo>
                  <a:pt x="0" y="0"/>
                </a:moveTo>
                <a:lnTo>
                  <a:pt x="2887792" y="0"/>
                </a:lnTo>
                <a:lnTo>
                  <a:pt x="2887792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29620" t="0" r="-218146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863116" y="5693042"/>
            <a:ext cx="4102959" cy="4388252"/>
          </a:xfrm>
          <a:custGeom>
            <a:avLst/>
            <a:gdLst/>
            <a:ahLst/>
            <a:cxnLst/>
            <a:rect r="r" b="b" t="t" l="l"/>
            <a:pathLst>
              <a:path h="4388252" w="4102959">
                <a:moveTo>
                  <a:pt x="0" y="0"/>
                </a:moveTo>
                <a:lnTo>
                  <a:pt x="4102959" y="0"/>
                </a:lnTo>
                <a:lnTo>
                  <a:pt x="4102959" y="4388252"/>
                </a:lnTo>
                <a:lnTo>
                  <a:pt x="0" y="43882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754660" y="200554"/>
            <a:ext cx="7469386" cy="22390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338"/>
              </a:lnSpc>
            </a:pPr>
            <a:r>
              <a:rPr lang="en-US" sz="13099" b="true">
                <a:solidFill>
                  <a:srgbClr val="000000"/>
                </a:solidFill>
                <a:latin typeface="Flama Semi-Bold"/>
                <a:ea typeface="Flama Semi-Bold"/>
                <a:cs typeface="Flama Semi-Bold"/>
                <a:sym typeface="Flama Semi-Bold"/>
              </a:rPr>
              <a:t>ECM2026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404385" y="882429"/>
            <a:ext cx="6960691" cy="12943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28"/>
              </a:lnSpc>
            </a:pPr>
            <a:r>
              <a:rPr lang="en-US" sz="5600">
                <a:solidFill>
                  <a:srgbClr val="000000"/>
                </a:solidFill>
                <a:latin typeface="Flama Light"/>
                <a:ea typeface="Flama Light"/>
                <a:cs typeface="Flama Light"/>
                <a:sym typeface="Flama Light"/>
              </a:rPr>
              <a:t>14-17 June 2026</a:t>
            </a:r>
          </a:p>
          <a:p>
            <a:pPr algn="l">
              <a:lnSpc>
                <a:spcPts val="4928"/>
              </a:lnSpc>
            </a:pPr>
            <a:r>
              <a:rPr lang="en-US" sz="5600">
                <a:solidFill>
                  <a:srgbClr val="000000"/>
                </a:solidFill>
                <a:latin typeface="Flama Light"/>
                <a:ea typeface="Flama Light"/>
                <a:cs typeface="Flama Light"/>
                <a:sym typeface="Flama Light"/>
              </a:rPr>
              <a:t>Copenhagen, Denmark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DAGwy4lM2Bo</dc:identifier>
  <dcterms:modified xsi:type="dcterms:W3CDTF">2011-08-01T06:04:30Z</dcterms:modified>
  <cp:revision>1</cp:revision>
  <dc:title>flj</dc:title>
</cp:coreProperties>
</file>